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 Mary’s Church Baldock" userId="818bd56b51ecab73" providerId="LiveId" clId="{6E16122F-B59D-4E20-9BAA-492892CBED98}"/>
    <pc:docChg chg="modSld">
      <pc:chgData name="St Mary’s Church Baldock" userId="818bd56b51ecab73" providerId="LiveId" clId="{6E16122F-B59D-4E20-9BAA-492892CBED98}" dt="2024-01-15T12:55:13.446" v="4" actId="20577"/>
      <pc:docMkLst>
        <pc:docMk/>
      </pc:docMkLst>
      <pc:sldChg chg="modSp mod">
        <pc:chgData name="St Mary’s Church Baldock" userId="818bd56b51ecab73" providerId="LiveId" clId="{6E16122F-B59D-4E20-9BAA-492892CBED98}" dt="2024-01-15T12:55:13.446" v="4" actId="20577"/>
        <pc:sldMkLst>
          <pc:docMk/>
          <pc:sldMk cId="2143170099" sldId="256"/>
        </pc:sldMkLst>
        <pc:spChg chg="mod">
          <ac:chgData name="St Mary’s Church Baldock" userId="818bd56b51ecab73" providerId="LiveId" clId="{6E16122F-B59D-4E20-9BAA-492892CBED98}" dt="2024-01-15T12:55:13.446" v="4" actId="20577"/>
          <ac:spMkLst>
            <pc:docMk/>
            <pc:sldMk cId="2143170099" sldId="256"/>
            <ac:spMk id="3" creationId="{6B172309-5A1A-6492-7190-9F9B12874DD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F5936-340A-7DD1-FD4E-08AAECCC6C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87A9976-098F-BCDD-D1DD-7B9F2C4B1B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E473004-EEDB-3CA2-C415-C04E2B3FF200}"/>
              </a:ext>
            </a:extLst>
          </p:cNvPr>
          <p:cNvSpPr>
            <a:spLocks noGrp="1"/>
          </p:cNvSpPr>
          <p:nvPr>
            <p:ph type="dt" sz="half" idx="10"/>
          </p:nvPr>
        </p:nvSpPr>
        <p:spPr/>
        <p:txBody>
          <a:bodyPr/>
          <a:lstStyle/>
          <a:p>
            <a:fld id="{E0B16A88-8AFB-4C29-8281-0E23FACC721A}" type="datetimeFigureOut">
              <a:rPr lang="en-GB" smtClean="0"/>
              <a:t>15/01/2024</a:t>
            </a:fld>
            <a:endParaRPr lang="en-GB"/>
          </a:p>
        </p:txBody>
      </p:sp>
      <p:sp>
        <p:nvSpPr>
          <p:cNvPr id="5" name="Footer Placeholder 4">
            <a:extLst>
              <a:ext uri="{FF2B5EF4-FFF2-40B4-BE49-F238E27FC236}">
                <a16:creationId xmlns:a16="http://schemas.microsoft.com/office/drawing/2014/main" id="{333E4064-1355-44AF-E9AE-95A738F20C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CD3A80A-2C58-53E4-057F-899567DE8CF0}"/>
              </a:ext>
            </a:extLst>
          </p:cNvPr>
          <p:cNvSpPr>
            <a:spLocks noGrp="1"/>
          </p:cNvSpPr>
          <p:nvPr>
            <p:ph type="sldNum" sz="quarter" idx="12"/>
          </p:nvPr>
        </p:nvSpPr>
        <p:spPr/>
        <p:txBody>
          <a:bodyPr/>
          <a:lstStyle/>
          <a:p>
            <a:fld id="{E122C9C6-61DF-4A5E-9751-6426B7936F40}" type="slidenum">
              <a:rPr lang="en-GB" smtClean="0"/>
              <a:t>‹#›</a:t>
            </a:fld>
            <a:endParaRPr lang="en-GB"/>
          </a:p>
        </p:txBody>
      </p:sp>
    </p:spTree>
    <p:extLst>
      <p:ext uri="{BB962C8B-B14F-4D97-AF65-F5344CB8AC3E}">
        <p14:creationId xmlns:p14="http://schemas.microsoft.com/office/powerpoint/2010/main" val="872899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C8C57-1BC7-6246-07A8-470672F500E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34AD927-E79C-5C68-6FF1-64B491B9A7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8CEDB49-37EA-DBC8-BDF0-145C3C2A53D6}"/>
              </a:ext>
            </a:extLst>
          </p:cNvPr>
          <p:cNvSpPr>
            <a:spLocks noGrp="1"/>
          </p:cNvSpPr>
          <p:nvPr>
            <p:ph type="dt" sz="half" idx="10"/>
          </p:nvPr>
        </p:nvSpPr>
        <p:spPr/>
        <p:txBody>
          <a:bodyPr/>
          <a:lstStyle/>
          <a:p>
            <a:fld id="{E0B16A88-8AFB-4C29-8281-0E23FACC721A}" type="datetimeFigureOut">
              <a:rPr lang="en-GB" smtClean="0"/>
              <a:t>15/01/2024</a:t>
            </a:fld>
            <a:endParaRPr lang="en-GB"/>
          </a:p>
        </p:txBody>
      </p:sp>
      <p:sp>
        <p:nvSpPr>
          <p:cNvPr id="5" name="Footer Placeholder 4">
            <a:extLst>
              <a:ext uri="{FF2B5EF4-FFF2-40B4-BE49-F238E27FC236}">
                <a16:creationId xmlns:a16="http://schemas.microsoft.com/office/drawing/2014/main" id="{70AF7295-19B8-B29B-2921-F43CD170ED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E01FBC-2284-DEEB-596D-479509B876D2}"/>
              </a:ext>
            </a:extLst>
          </p:cNvPr>
          <p:cNvSpPr>
            <a:spLocks noGrp="1"/>
          </p:cNvSpPr>
          <p:nvPr>
            <p:ph type="sldNum" sz="quarter" idx="12"/>
          </p:nvPr>
        </p:nvSpPr>
        <p:spPr/>
        <p:txBody>
          <a:bodyPr/>
          <a:lstStyle/>
          <a:p>
            <a:fld id="{E122C9C6-61DF-4A5E-9751-6426B7936F40}" type="slidenum">
              <a:rPr lang="en-GB" smtClean="0"/>
              <a:t>‹#›</a:t>
            </a:fld>
            <a:endParaRPr lang="en-GB"/>
          </a:p>
        </p:txBody>
      </p:sp>
    </p:spTree>
    <p:extLst>
      <p:ext uri="{BB962C8B-B14F-4D97-AF65-F5344CB8AC3E}">
        <p14:creationId xmlns:p14="http://schemas.microsoft.com/office/powerpoint/2010/main" val="387814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279542-F449-3B18-7056-76CCF75C5E6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4909AD7-C364-9011-EEDB-DDC4D59EA9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123A28-AB08-3ED9-8FD6-5E4A5FE20A4C}"/>
              </a:ext>
            </a:extLst>
          </p:cNvPr>
          <p:cNvSpPr>
            <a:spLocks noGrp="1"/>
          </p:cNvSpPr>
          <p:nvPr>
            <p:ph type="dt" sz="half" idx="10"/>
          </p:nvPr>
        </p:nvSpPr>
        <p:spPr/>
        <p:txBody>
          <a:bodyPr/>
          <a:lstStyle/>
          <a:p>
            <a:fld id="{E0B16A88-8AFB-4C29-8281-0E23FACC721A}" type="datetimeFigureOut">
              <a:rPr lang="en-GB" smtClean="0"/>
              <a:t>15/01/2024</a:t>
            </a:fld>
            <a:endParaRPr lang="en-GB"/>
          </a:p>
        </p:txBody>
      </p:sp>
      <p:sp>
        <p:nvSpPr>
          <p:cNvPr id="5" name="Footer Placeholder 4">
            <a:extLst>
              <a:ext uri="{FF2B5EF4-FFF2-40B4-BE49-F238E27FC236}">
                <a16:creationId xmlns:a16="http://schemas.microsoft.com/office/drawing/2014/main" id="{7D26F9AB-0ADB-171D-1848-B740C83950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DB663A-F612-8C06-8AB9-DDC3F642C5B5}"/>
              </a:ext>
            </a:extLst>
          </p:cNvPr>
          <p:cNvSpPr>
            <a:spLocks noGrp="1"/>
          </p:cNvSpPr>
          <p:nvPr>
            <p:ph type="sldNum" sz="quarter" idx="12"/>
          </p:nvPr>
        </p:nvSpPr>
        <p:spPr/>
        <p:txBody>
          <a:bodyPr/>
          <a:lstStyle/>
          <a:p>
            <a:fld id="{E122C9C6-61DF-4A5E-9751-6426B7936F40}" type="slidenum">
              <a:rPr lang="en-GB" smtClean="0"/>
              <a:t>‹#›</a:t>
            </a:fld>
            <a:endParaRPr lang="en-GB"/>
          </a:p>
        </p:txBody>
      </p:sp>
    </p:spTree>
    <p:extLst>
      <p:ext uri="{BB962C8B-B14F-4D97-AF65-F5344CB8AC3E}">
        <p14:creationId xmlns:p14="http://schemas.microsoft.com/office/powerpoint/2010/main" val="2443686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59058-CD31-F70C-C441-1349B0D8B8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7881E4E-3CCD-18DB-E51F-471005B7D9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B80673-40FD-E36A-65E7-6758BE573BE1}"/>
              </a:ext>
            </a:extLst>
          </p:cNvPr>
          <p:cNvSpPr>
            <a:spLocks noGrp="1"/>
          </p:cNvSpPr>
          <p:nvPr>
            <p:ph type="dt" sz="half" idx="10"/>
          </p:nvPr>
        </p:nvSpPr>
        <p:spPr/>
        <p:txBody>
          <a:bodyPr/>
          <a:lstStyle/>
          <a:p>
            <a:fld id="{E0B16A88-8AFB-4C29-8281-0E23FACC721A}" type="datetimeFigureOut">
              <a:rPr lang="en-GB" smtClean="0"/>
              <a:t>15/01/2024</a:t>
            </a:fld>
            <a:endParaRPr lang="en-GB"/>
          </a:p>
        </p:txBody>
      </p:sp>
      <p:sp>
        <p:nvSpPr>
          <p:cNvPr id="5" name="Footer Placeholder 4">
            <a:extLst>
              <a:ext uri="{FF2B5EF4-FFF2-40B4-BE49-F238E27FC236}">
                <a16:creationId xmlns:a16="http://schemas.microsoft.com/office/drawing/2014/main" id="{FD2F976C-99FD-D75C-17EC-118D2A2ECA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8B8738-A51B-1F13-A542-FE2ECE0A29C7}"/>
              </a:ext>
            </a:extLst>
          </p:cNvPr>
          <p:cNvSpPr>
            <a:spLocks noGrp="1"/>
          </p:cNvSpPr>
          <p:nvPr>
            <p:ph type="sldNum" sz="quarter" idx="12"/>
          </p:nvPr>
        </p:nvSpPr>
        <p:spPr/>
        <p:txBody>
          <a:bodyPr/>
          <a:lstStyle/>
          <a:p>
            <a:fld id="{E122C9C6-61DF-4A5E-9751-6426B7936F40}" type="slidenum">
              <a:rPr lang="en-GB" smtClean="0"/>
              <a:t>‹#›</a:t>
            </a:fld>
            <a:endParaRPr lang="en-GB"/>
          </a:p>
        </p:txBody>
      </p:sp>
    </p:spTree>
    <p:extLst>
      <p:ext uri="{BB962C8B-B14F-4D97-AF65-F5344CB8AC3E}">
        <p14:creationId xmlns:p14="http://schemas.microsoft.com/office/powerpoint/2010/main" val="3361074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5FFA1-06A1-76CD-148E-17324D75FE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1C90C3-EE2C-CC9D-9838-63856DD4CE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3D243B-3FC8-09DA-92BE-BA00F2E72565}"/>
              </a:ext>
            </a:extLst>
          </p:cNvPr>
          <p:cNvSpPr>
            <a:spLocks noGrp="1"/>
          </p:cNvSpPr>
          <p:nvPr>
            <p:ph type="dt" sz="half" idx="10"/>
          </p:nvPr>
        </p:nvSpPr>
        <p:spPr/>
        <p:txBody>
          <a:bodyPr/>
          <a:lstStyle/>
          <a:p>
            <a:fld id="{E0B16A88-8AFB-4C29-8281-0E23FACC721A}" type="datetimeFigureOut">
              <a:rPr lang="en-GB" smtClean="0"/>
              <a:t>15/01/2024</a:t>
            </a:fld>
            <a:endParaRPr lang="en-GB"/>
          </a:p>
        </p:txBody>
      </p:sp>
      <p:sp>
        <p:nvSpPr>
          <p:cNvPr id="5" name="Footer Placeholder 4">
            <a:extLst>
              <a:ext uri="{FF2B5EF4-FFF2-40B4-BE49-F238E27FC236}">
                <a16:creationId xmlns:a16="http://schemas.microsoft.com/office/drawing/2014/main" id="{B95A142A-5044-AF73-CDD5-E60B10F0E95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81F6C2-D5CD-469D-236A-4F850A1B27C6}"/>
              </a:ext>
            </a:extLst>
          </p:cNvPr>
          <p:cNvSpPr>
            <a:spLocks noGrp="1"/>
          </p:cNvSpPr>
          <p:nvPr>
            <p:ph type="sldNum" sz="quarter" idx="12"/>
          </p:nvPr>
        </p:nvSpPr>
        <p:spPr/>
        <p:txBody>
          <a:bodyPr/>
          <a:lstStyle/>
          <a:p>
            <a:fld id="{E122C9C6-61DF-4A5E-9751-6426B7936F40}" type="slidenum">
              <a:rPr lang="en-GB" smtClean="0"/>
              <a:t>‹#›</a:t>
            </a:fld>
            <a:endParaRPr lang="en-GB"/>
          </a:p>
        </p:txBody>
      </p:sp>
    </p:spTree>
    <p:extLst>
      <p:ext uri="{BB962C8B-B14F-4D97-AF65-F5344CB8AC3E}">
        <p14:creationId xmlns:p14="http://schemas.microsoft.com/office/powerpoint/2010/main" val="4108605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2016C-BC46-9538-E1B7-2E2AE3F9A9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AF14C3D-CDE2-323E-4ADB-CF9BB899EB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02A776E-A814-7417-5AA3-2ABC28F6A9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DE03DDD-E008-90B3-59E7-F1FA8D497874}"/>
              </a:ext>
            </a:extLst>
          </p:cNvPr>
          <p:cNvSpPr>
            <a:spLocks noGrp="1"/>
          </p:cNvSpPr>
          <p:nvPr>
            <p:ph type="dt" sz="half" idx="10"/>
          </p:nvPr>
        </p:nvSpPr>
        <p:spPr/>
        <p:txBody>
          <a:bodyPr/>
          <a:lstStyle/>
          <a:p>
            <a:fld id="{E0B16A88-8AFB-4C29-8281-0E23FACC721A}" type="datetimeFigureOut">
              <a:rPr lang="en-GB" smtClean="0"/>
              <a:t>15/01/2024</a:t>
            </a:fld>
            <a:endParaRPr lang="en-GB"/>
          </a:p>
        </p:txBody>
      </p:sp>
      <p:sp>
        <p:nvSpPr>
          <p:cNvPr id="6" name="Footer Placeholder 5">
            <a:extLst>
              <a:ext uri="{FF2B5EF4-FFF2-40B4-BE49-F238E27FC236}">
                <a16:creationId xmlns:a16="http://schemas.microsoft.com/office/drawing/2014/main" id="{0AC7B4C5-0AB0-8487-C85E-2F159D7EB70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105981-4D8C-FC0E-098C-24220A327BCF}"/>
              </a:ext>
            </a:extLst>
          </p:cNvPr>
          <p:cNvSpPr>
            <a:spLocks noGrp="1"/>
          </p:cNvSpPr>
          <p:nvPr>
            <p:ph type="sldNum" sz="quarter" idx="12"/>
          </p:nvPr>
        </p:nvSpPr>
        <p:spPr/>
        <p:txBody>
          <a:bodyPr/>
          <a:lstStyle/>
          <a:p>
            <a:fld id="{E122C9C6-61DF-4A5E-9751-6426B7936F40}" type="slidenum">
              <a:rPr lang="en-GB" smtClean="0"/>
              <a:t>‹#›</a:t>
            </a:fld>
            <a:endParaRPr lang="en-GB"/>
          </a:p>
        </p:txBody>
      </p:sp>
    </p:spTree>
    <p:extLst>
      <p:ext uri="{BB962C8B-B14F-4D97-AF65-F5344CB8AC3E}">
        <p14:creationId xmlns:p14="http://schemas.microsoft.com/office/powerpoint/2010/main" val="298015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8703B-28FB-FFAA-3D9B-1BFF553E5DB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425583A-5207-4F15-9EF7-BE7A94094B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DAFAA8-380C-7A8F-753E-C34263BC62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EF1279D-54A8-E804-94AA-C28486AC6C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6F649DD-85D9-3C8A-BA73-ACABBBD365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4E9F50E-2BFF-F4F2-E1E6-96EC27599762}"/>
              </a:ext>
            </a:extLst>
          </p:cNvPr>
          <p:cNvSpPr>
            <a:spLocks noGrp="1"/>
          </p:cNvSpPr>
          <p:nvPr>
            <p:ph type="dt" sz="half" idx="10"/>
          </p:nvPr>
        </p:nvSpPr>
        <p:spPr/>
        <p:txBody>
          <a:bodyPr/>
          <a:lstStyle/>
          <a:p>
            <a:fld id="{E0B16A88-8AFB-4C29-8281-0E23FACC721A}" type="datetimeFigureOut">
              <a:rPr lang="en-GB" smtClean="0"/>
              <a:t>15/01/2024</a:t>
            </a:fld>
            <a:endParaRPr lang="en-GB"/>
          </a:p>
        </p:txBody>
      </p:sp>
      <p:sp>
        <p:nvSpPr>
          <p:cNvPr id="8" name="Footer Placeholder 7">
            <a:extLst>
              <a:ext uri="{FF2B5EF4-FFF2-40B4-BE49-F238E27FC236}">
                <a16:creationId xmlns:a16="http://schemas.microsoft.com/office/drawing/2014/main" id="{54F550CC-03F2-BDB1-0CBC-12F429F7E0C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2BC907E-34D9-D548-7C0B-F083E392AAB0}"/>
              </a:ext>
            </a:extLst>
          </p:cNvPr>
          <p:cNvSpPr>
            <a:spLocks noGrp="1"/>
          </p:cNvSpPr>
          <p:nvPr>
            <p:ph type="sldNum" sz="quarter" idx="12"/>
          </p:nvPr>
        </p:nvSpPr>
        <p:spPr/>
        <p:txBody>
          <a:bodyPr/>
          <a:lstStyle/>
          <a:p>
            <a:fld id="{E122C9C6-61DF-4A5E-9751-6426B7936F40}" type="slidenum">
              <a:rPr lang="en-GB" smtClean="0"/>
              <a:t>‹#›</a:t>
            </a:fld>
            <a:endParaRPr lang="en-GB"/>
          </a:p>
        </p:txBody>
      </p:sp>
    </p:spTree>
    <p:extLst>
      <p:ext uri="{BB962C8B-B14F-4D97-AF65-F5344CB8AC3E}">
        <p14:creationId xmlns:p14="http://schemas.microsoft.com/office/powerpoint/2010/main" val="68472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01104-D272-9C70-8FC3-4BAE50FC0E0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41327E2-2D46-17AC-9EFF-D21DE98C0016}"/>
              </a:ext>
            </a:extLst>
          </p:cNvPr>
          <p:cNvSpPr>
            <a:spLocks noGrp="1"/>
          </p:cNvSpPr>
          <p:nvPr>
            <p:ph type="dt" sz="half" idx="10"/>
          </p:nvPr>
        </p:nvSpPr>
        <p:spPr/>
        <p:txBody>
          <a:bodyPr/>
          <a:lstStyle/>
          <a:p>
            <a:fld id="{E0B16A88-8AFB-4C29-8281-0E23FACC721A}" type="datetimeFigureOut">
              <a:rPr lang="en-GB" smtClean="0"/>
              <a:t>15/01/2024</a:t>
            </a:fld>
            <a:endParaRPr lang="en-GB"/>
          </a:p>
        </p:txBody>
      </p:sp>
      <p:sp>
        <p:nvSpPr>
          <p:cNvPr id="4" name="Footer Placeholder 3">
            <a:extLst>
              <a:ext uri="{FF2B5EF4-FFF2-40B4-BE49-F238E27FC236}">
                <a16:creationId xmlns:a16="http://schemas.microsoft.com/office/drawing/2014/main" id="{7ED53F90-DCD4-B50C-C0AB-42AB52FB8B2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3DE4158-0C1B-3D6E-8C82-7C6DFC5B7032}"/>
              </a:ext>
            </a:extLst>
          </p:cNvPr>
          <p:cNvSpPr>
            <a:spLocks noGrp="1"/>
          </p:cNvSpPr>
          <p:nvPr>
            <p:ph type="sldNum" sz="quarter" idx="12"/>
          </p:nvPr>
        </p:nvSpPr>
        <p:spPr/>
        <p:txBody>
          <a:bodyPr/>
          <a:lstStyle/>
          <a:p>
            <a:fld id="{E122C9C6-61DF-4A5E-9751-6426B7936F40}" type="slidenum">
              <a:rPr lang="en-GB" smtClean="0"/>
              <a:t>‹#›</a:t>
            </a:fld>
            <a:endParaRPr lang="en-GB"/>
          </a:p>
        </p:txBody>
      </p:sp>
    </p:spTree>
    <p:extLst>
      <p:ext uri="{BB962C8B-B14F-4D97-AF65-F5344CB8AC3E}">
        <p14:creationId xmlns:p14="http://schemas.microsoft.com/office/powerpoint/2010/main" val="444985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95BC49-165E-EC10-6A54-1873B9998B73}"/>
              </a:ext>
            </a:extLst>
          </p:cNvPr>
          <p:cNvSpPr>
            <a:spLocks noGrp="1"/>
          </p:cNvSpPr>
          <p:nvPr>
            <p:ph type="dt" sz="half" idx="10"/>
          </p:nvPr>
        </p:nvSpPr>
        <p:spPr/>
        <p:txBody>
          <a:bodyPr/>
          <a:lstStyle/>
          <a:p>
            <a:fld id="{E0B16A88-8AFB-4C29-8281-0E23FACC721A}" type="datetimeFigureOut">
              <a:rPr lang="en-GB" smtClean="0"/>
              <a:t>15/01/2024</a:t>
            </a:fld>
            <a:endParaRPr lang="en-GB"/>
          </a:p>
        </p:txBody>
      </p:sp>
      <p:sp>
        <p:nvSpPr>
          <p:cNvPr id="3" name="Footer Placeholder 2">
            <a:extLst>
              <a:ext uri="{FF2B5EF4-FFF2-40B4-BE49-F238E27FC236}">
                <a16:creationId xmlns:a16="http://schemas.microsoft.com/office/drawing/2014/main" id="{939A0F60-9325-7FE2-37E0-16D4FF03E40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CA8ECAE-9C86-A473-4A8A-8125C400C85D}"/>
              </a:ext>
            </a:extLst>
          </p:cNvPr>
          <p:cNvSpPr>
            <a:spLocks noGrp="1"/>
          </p:cNvSpPr>
          <p:nvPr>
            <p:ph type="sldNum" sz="quarter" idx="12"/>
          </p:nvPr>
        </p:nvSpPr>
        <p:spPr/>
        <p:txBody>
          <a:bodyPr/>
          <a:lstStyle/>
          <a:p>
            <a:fld id="{E122C9C6-61DF-4A5E-9751-6426B7936F40}" type="slidenum">
              <a:rPr lang="en-GB" smtClean="0"/>
              <a:t>‹#›</a:t>
            </a:fld>
            <a:endParaRPr lang="en-GB"/>
          </a:p>
        </p:txBody>
      </p:sp>
    </p:spTree>
    <p:extLst>
      <p:ext uri="{BB962C8B-B14F-4D97-AF65-F5344CB8AC3E}">
        <p14:creationId xmlns:p14="http://schemas.microsoft.com/office/powerpoint/2010/main" val="3003616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2407C-E928-54D3-9C02-B2A5BD80C5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788D8CD-2E4C-9149-BF43-409074A94E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29A57C1-D3DF-EDC4-3825-3AC84C1873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F6CC29-B6AC-174C-A5DB-C07BE494643A}"/>
              </a:ext>
            </a:extLst>
          </p:cNvPr>
          <p:cNvSpPr>
            <a:spLocks noGrp="1"/>
          </p:cNvSpPr>
          <p:nvPr>
            <p:ph type="dt" sz="half" idx="10"/>
          </p:nvPr>
        </p:nvSpPr>
        <p:spPr/>
        <p:txBody>
          <a:bodyPr/>
          <a:lstStyle/>
          <a:p>
            <a:fld id="{E0B16A88-8AFB-4C29-8281-0E23FACC721A}" type="datetimeFigureOut">
              <a:rPr lang="en-GB" smtClean="0"/>
              <a:t>15/01/2024</a:t>
            </a:fld>
            <a:endParaRPr lang="en-GB"/>
          </a:p>
        </p:txBody>
      </p:sp>
      <p:sp>
        <p:nvSpPr>
          <p:cNvPr id="6" name="Footer Placeholder 5">
            <a:extLst>
              <a:ext uri="{FF2B5EF4-FFF2-40B4-BE49-F238E27FC236}">
                <a16:creationId xmlns:a16="http://schemas.microsoft.com/office/drawing/2014/main" id="{DC169384-C210-E0BE-0211-30C9AA2B96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880195-3B9C-2F4D-D02E-FE15F08D9F34}"/>
              </a:ext>
            </a:extLst>
          </p:cNvPr>
          <p:cNvSpPr>
            <a:spLocks noGrp="1"/>
          </p:cNvSpPr>
          <p:nvPr>
            <p:ph type="sldNum" sz="quarter" idx="12"/>
          </p:nvPr>
        </p:nvSpPr>
        <p:spPr/>
        <p:txBody>
          <a:bodyPr/>
          <a:lstStyle/>
          <a:p>
            <a:fld id="{E122C9C6-61DF-4A5E-9751-6426B7936F40}" type="slidenum">
              <a:rPr lang="en-GB" smtClean="0"/>
              <a:t>‹#›</a:t>
            </a:fld>
            <a:endParaRPr lang="en-GB"/>
          </a:p>
        </p:txBody>
      </p:sp>
    </p:spTree>
    <p:extLst>
      <p:ext uri="{BB962C8B-B14F-4D97-AF65-F5344CB8AC3E}">
        <p14:creationId xmlns:p14="http://schemas.microsoft.com/office/powerpoint/2010/main" val="333699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D8221-37D0-AF67-963C-FBEE00238C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589D0CE-783D-B8B5-5807-6BBB1DEC81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4F6ACE4-E4BF-F994-8C94-B6DF8FABCA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D2E169-813C-F755-3E12-622239EAA095}"/>
              </a:ext>
            </a:extLst>
          </p:cNvPr>
          <p:cNvSpPr>
            <a:spLocks noGrp="1"/>
          </p:cNvSpPr>
          <p:nvPr>
            <p:ph type="dt" sz="half" idx="10"/>
          </p:nvPr>
        </p:nvSpPr>
        <p:spPr/>
        <p:txBody>
          <a:bodyPr/>
          <a:lstStyle/>
          <a:p>
            <a:fld id="{E0B16A88-8AFB-4C29-8281-0E23FACC721A}" type="datetimeFigureOut">
              <a:rPr lang="en-GB" smtClean="0"/>
              <a:t>15/01/2024</a:t>
            </a:fld>
            <a:endParaRPr lang="en-GB"/>
          </a:p>
        </p:txBody>
      </p:sp>
      <p:sp>
        <p:nvSpPr>
          <p:cNvPr id="6" name="Footer Placeholder 5">
            <a:extLst>
              <a:ext uri="{FF2B5EF4-FFF2-40B4-BE49-F238E27FC236}">
                <a16:creationId xmlns:a16="http://schemas.microsoft.com/office/drawing/2014/main" id="{26FEB838-8422-9247-6377-4EC0DF3F99F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A554852-DC96-36A3-5383-4E7F551792E7}"/>
              </a:ext>
            </a:extLst>
          </p:cNvPr>
          <p:cNvSpPr>
            <a:spLocks noGrp="1"/>
          </p:cNvSpPr>
          <p:nvPr>
            <p:ph type="sldNum" sz="quarter" idx="12"/>
          </p:nvPr>
        </p:nvSpPr>
        <p:spPr/>
        <p:txBody>
          <a:bodyPr/>
          <a:lstStyle/>
          <a:p>
            <a:fld id="{E122C9C6-61DF-4A5E-9751-6426B7936F40}" type="slidenum">
              <a:rPr lang="en-GB" smtClean="0"/>
              <a:t>‹#›</a:t>
            </a:fld>
            <a:endParaRPr lang="en-GB"/>
          </a:p>
        </p:txBody>
      </p:sp>
    </p:spTree>
    <p:extLst>
      <p:ext uri="{BB962C8B-B14F-4D97-AF65-F5344CB8AC3E}">
        <p14:creationId xmlns:p14="http://schemas.microsoft.com/office/powerpoint/2010/main" val="1792646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1437F3-28E5-D4C7-BAFE-AFFE3650F0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483DDCD-3E91-C1C2-F1A9-864C56196E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7B2C74-6D77-84F6-3CC7-CE467B924D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B16A88-8AFB-4C29-8281-0E23FACC721A}" type="datetimeFigureOut">
              <a:rPr lang="en-GB" smtClean="0"/>
              <a:t>15/01/2024</a:t>
            </a:fld>
            <a:endParaRPr lang="en-GB"/>
          </a:p>
        </p:txBody>
      </p:sp>
      <p:sp>
        <p:nvSpPr>
          <p:cNvPr id="5" name="Footer Placeholder 4">
            <a:extLst>
              <a:ext uri="{FF2B5EF4-FFF2-40B4-BE49-F238E27FC236}">
                <a16:creationId xmlns:a16="http://schemas.microsoft.com/office/drawing/2014/main" id="{55790CE0-1E22-4EB1-5061-9594D9C5D9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B5D531A-DB9A-FD8C-F5AF-184E41D3BA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22C9C6-61DF-4A5E-9751-6426B7936F40}" type="slidenum">
              <a:rPr lang="en-GB" smtClean="0"/>
              <a:t>‹#›</a:t>
            </a:fld>
            <a:endParaRPr lang="en-GB"/>
          </a:p>
        </p:txBody>
      </p:sp>
    </p:spTree>
    <p:extLst>
      <p:ext uri="{BB962C8B-B14F-4D97-AF65-F5344CB8AC3E}">
        <p14:creationId xmlns:p14="http://schemas.microsoft.com/office/powerpoint/2010/main" val="2954168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candle&#10;&#10;Description automatically generated">
            <a:extLst>
              <a:ext uri="{FF2B5EF4-FFF2-40B4-BE49-F238E27FC236}">
                <a16:creationId xmlns:a16="http://schemas.microsoft.com/office/drawing/2014/main" id="{9BD033B0-9412-EB4D-F96B-7E12D0EC45AD}"/>
              </a:ext>
            </a:extLst>
          </p:cNvPr>
          <p:cNvPicPr>
            <a:picLocks noChangeAspect="1"/>
          </p:cNvPicPr>
          <p:nvPr/>
        </p:nvPicPr>
        <p:blipFill rotWithShape="1">
          <a:blip r:embed="rId2">
            <a:extLst>
              <a:ext uri="{28A0092B-C50C-407E-A947-70E740481C1C}">
                <a14:useLocalDpi xmlns:a14="http://schemas.microsoft.com/office/drawing/2010/main" val="0"/>
              </a:ext>
            </a:extLst>
          </a:blip>
          <a:srcRect t="16776" r="9091" b="23889"/>
          <a:stretch/>
        </p:blipFill>
        <p:spPr>
          <a:xfrm>
            <a:off x="3523488" y="10"/>
            <a:ext cx="8668512"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FA28B60-FDE2-D909-BB8C-02EB54C84312}"/>
              </a:ext>
            </a:extLst>
          </p:cNvPr>
          <p:cNvSpPr>
            <a:spLocks noGrp="1"/>
          </p:cNvSpPr>
          <p:nvPr>
            <p:ph type="ctrTitle"/>
          </p:nvPr>
        </p:nvSpPr>
        <p:spPr>
          <a:xfrm>
            <a:off x="326895" y="565849"/>
            <a:ext cx="6959140" cy="3204134"/>
          </a:xfrm>
        </p:spPr>
        <p:txBody>
          <a:bodyPr anchor="b">
            <a:normAutofit/>
          </a:bodyPr>
          <a:lstStyle/>
          <a:p>
            <a:pPr algn="l">
              <a:lnSpc>
                <a:spcPct val="100000"/>
              </a:lnSpc>
            </a:pPr>
            <a:r>
              <a:rPr lang="en-GB" b="1" kern="100" dirty="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Choral Evensong</a:t>
            </a:r>
            <a:r>
              <a:rPr lang="en-GB" kern="100" dirty="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 </a:t>
            </a:r>
            <a:br>
              <a:rPr lang="en-GB" sz="4000" kern="100" dirty="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br>
            <a:r>
              <a:rPr lang="en-GB" sz="4000" kern="100" dirty="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Sunday 4</a:t>
            </a:r>
            <a:r>
              <a:rPr lang="en-GB" sz="4000" kern="100" baseline="30000" dirty="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th</a:t>
            </a:r>
            <a:r>
              <a:rPr lang="en-GB" sz="4000" kern="100" dirty="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 February at 6pm</a:t>
            </a:r>
            <a:br>
              <a:rPr lang="en-GB" sz="4000" kern="100" dirty="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br>
            <a:r>
              <a:rPr lang="en-GB" sz="4000" kern="100" dirty="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at St Mary’s Church, Baldock</a:t>
            </a:r>
            <a:br>
              <a:rPr lang="en-GB" sz="1800" kern="100" dirty="0">
                <a:solidFill>
                  <a:schemeClr val="bg1"/>
                </a:solidFill>
                <a:effectLst/>
                <a:latin typeface="Open Sans" panose="020B0606030504020204" pitchFamily="34" charset="0"/>
                <a:ea typeface="Calibri" panose="020F0502020204030204" pitchFamily="34" charset="0"/>
                <a:cs typeface="Times New Roman" panose="02020603050405020304" pitchFamily="18" charset="0"/>
              </a:rPr>
            </a:br>
            <a:endParaRPr lang="en-GB" sz="4800" dirty="0">
              <a:solidFill>
                <a:schemeClr val="bg1"/>
              </a:solidFill>
            </a:endParaRPr>
          </a:p>
        </p:txBody>
      </p:sp>
      <p:sp>
        <p:nvSpPr>
          <p:cNvPr id="3" name="Subtitle 2">
            <a:extLst>
              <a:ext uri="{FF2B5EF4-FFF2-40B4-BE49-F238E27FC236}">
                <a16:creationId xmlns:a16="http://schemas.microsoft.com/office/drawing/2014/main" id="{6B172309-5A1A-6492-7190-9F9B12874DDF}"/>
              </a:ext>
            </a:extLst>
          </p:cNvPr>
          <p:cNvSpPr>
            <a:spLocks noGrp="1"/>
          </p:cNvSpPr>
          <p:nvPr>
            <p:ph type="subTitle" idx="1"/>
          </p:nvPr>
        </p:nvSpPr>
        <p:spPr>
          <a:xfrm>
            <a:off x="326895" y="3215640"/>
            <a:ext cx="5860545" cy="3204134"/>
          </a:xfrm>
        </p:spPr>
        <p:txBody>
          <a:bodyPr>
            <a:normAutofit/>
          </a:bodyPr>
          <a:lstStyle/>
          <a:p>
            <a:pPr algn="l">
              <a:lnSpc>
                <a:spcPct val="100000"/>
              </a:lnSpc>
            </a:pPr>
            <a:r>
              <a:rPr lang="en-GB" sz="2800" kern="100" dirty="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We are delighted to be </a:t>
            </a:r>
            <a:r>
              <a:rPr lang="en-GB" sz="2800" kern="10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welcoming visiting </a:t>
            </a:r>
            <a:r>
              <a:rPr lang="en-GB" sz="2800" kern="100" dirty="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choristers to the service as the choir lead us in singing responses, anthems and psalms set for the day, allowing us to experience the wonderful music in our beautiful church setting. Not to be missed!</a:t>
            </a:r>
            <a:endParaRPr lang="en-GB" sz="2800" dirty="0">
              <a:solidFill>
                <a:schemeClr val="bg1"/>
              </a:solidFill>
              <a:latin typeface="Gill Sans MT" panose="020B0502020104020203" pitchFamily="34" charset="0"/>
            </a:endParaRPr>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31700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62</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Gill Sans MT</vt:lpstr>
      <vt:lpstr>Open Sans</vt:lpstr>
      <vt:lpstr>Office Theme</vt:lpstr>
      <vt:lpstr>Choral Evensong  Sunday 4th February at 6pm at St Mary’s Church, Baldock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Choral Evensong  Sunday 4th February at 6pm at St Mary’s Church, Baldock </dc:title>
  <dc:creator>St Mary’s Church Baldock</dc:creator>
  <cp:lastModifiedBy>St Mary’s Church Baldock</cp:lastModifiedBy>
  <cp:revision>1</cp:revision>
  <dcterms:created xsi:type="dcterms:W3CDTF">2024-01-14T21:15:53Z</dcterms:created>
  <dcterms:modified xsi:type="dcterms:W3CDTF">2024-01-15T12:55:19Z</dcterms:modified>
</cp:coreProperties>
</file>